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25"/>
  </p:notesMasterIdLst>
  <p:sldIdLst>
    <p:sldId id="267" r:id="rId3"/>
    <p:sldId id="257" r:id="rId4"/>
    <p:sldId id="259" r:id="rId5"/>
    <p:sldId id="258" r:id="rId6"/>
    <p:sldId id="273" r:id="rId7"/>
    <p:sldId id="265" r:id="rId8"/>
    <p:sldId id="264" r:id="rId9"/>
    <p:sldId id="276" r:id="rId10"/>
    <p:sldId id="278" r:id="rId11"/>
    <p:sldId id="283" r:id="rId12"/>
    <p:sldId id="274" r:id="rId13"/>
    <p:sldId id="266" r:id="rId14"/>
    <p:sldId id="270" r:id="rId15"/>
    <p:sldId id="268" r:id="rId16"/>
    <p:sldId id="272" r:id="rId17"/>
    <p:sldId id="271" r:id="rId18"/>
    <p:sldId id="262" r:id="rId19"/>
    <p:sldId id="279" r:id="rId20"/>
    <p:sldId id="282" r:id="rId21"/>
    <p:sldId id="256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1971" autoAdjust="0"/>
  </p:normalViewPr>
  <p:slideViewPr>
    <p:cSldViewPr snapToGrid="0">
      <p:cViewPr varScale="1">
        <p:scale>
          <a:sx n="62" d="100"/>
          <a:sy n="62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A7171-9D7C-4D8A-B236-6E06986764A1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844D4-EB72-42CE-AB57-CD1003C30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17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今から、チーム</a:t>
            </a:r>
            <a:r>
              <a:rPr kumimoji="1" lang="en-US" altLang="ja-JP" dirty="0" err="1"/>
              <a:t>Privete</a:t>
            </a:r>
            <a:r>
              <a:rPr kumimoji="1" lang="ja-JP" altLang="en-US" dirty="0"/>
              <a:t>が見つかりません　の発表（プレゼン）を開始します。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b="0" dirty="0"/>
              <a:t>まず初めに（</a:t>
            </a:r>
            <a:r>
              <a:rPr kumimoji="1" lang="en-US" altLang="ja-JP" b="0" dirty="0"/>
              <a:t>next</a:t>
            </a:r>
            <a:r>
              <a:rPr kumimoji="1" lang="ja-JP" altLang="en-US" b="0" dirty="0"/>
              <a:t>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549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格ゲーの当たり判定はこのように、</a:t>
            </a:r>
            <a:r>
              <a:rPr kumimoji="1" lang="en-US" altLang="ja-JP" dirty="0"/>
              <a:t>1</a:t>
            </a:r>
            <a:r>
              <a:rPr kumimoji="1" lang="ja-JP" altLang="en-US" dirty="0"/>
              <a:t>枚の画像に対して複数の当たり判定をつける必要がある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つまり今回のゲームでは</a:t>
            </a:r>
            <a:r>
              <a:rPr lang="en-US" altLang="ja-JP" sz="1200" b="1" dirty="0"/>
              <a:t>250</a:t>
            </a:r>
            <a:r>
              <a:rPr lang="ja-JP" altLang="en-US" sz="1200" b="1" dirty="0"/>
              <a:t>枚の画像</a:t>
            </a:r>
            <a:r>
              <a:rPr lang="ja-JP" altLang="en-US" sz="1200" b="1" dirty="0">
                <a:solidFill>
                  <a:srgbClr val="FF0000"/>
                </a:solidFill>
              </a:rPr>
              <a:t>１つ１つ</a:t>
            </a:r>
            <a:r>
              <a:rPr lang="ja-JP" altLang="en-US" sz="1200" b="1" dirty="0"/>
              <a:t>に</a:t>
            </a:r>
            <a:r>
              <a:rPr lang="ja-JP" altLang="en-US" sz="1200" b="1" dirty="0">
                <a:solidFill>
                  <a:srgbClr val="FF0000"/>
                </a:solidFill>
              </a:rPr>
              <a:t>個別</a:t>
            </a:r>
            <a:r>
              <a:rPr lang="ja-JP" altLang="en-US" sz="1200" b="1" dirty="0"/>
              <a:t>の当たり判定を付ける必要がある</a:t>
            </a:r>
            <a:endParaRPr lang="en-US" altLang="ja-JP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dirty="0"/>
              <a:t>正気か？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79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アクションゲームで攻撃の当たり判定をプログラミングで</a:t>
            </a:r>
            <a:r>
              <a:rPr kumimoji="1" lang="ja-JP" altLang="en-US" dirty="0" err="1"/>
              <a:t>つけるの</a:t>
            </a:r>
            <a:r>
              <a:rPr kumimoji="1" lang="ja-JP" altLang="en-US" dirty="0"/>
              <a:t>はめんどくさいですよねぇ・・・</a:t>
            </a:r>
            <a:endParaRPr kumimoji="1" lang="en-US" altLang="ja-JP" dirty="0"/>
          </a:p>
          <a:p>
            <a:r>
              <a:rPr kumimoji="1" lang="ja-JP" altLang="en-US" dirty="0"/>
              <a:t>「そうだ！画像ごとに当たり判定を直接つけれるようにすれば楽じゃ</a:t>
            </a:r>
            <a:r>
              <a:rPr kumimoji="1" lang="ja-JP" altLang="en-US" dirty="0" err="1"/>
              <a:t>ん</a:t>
            </a:r>
            <a:r>
              <a:rPr kumimoji="1" lang="ja-JP" altLang="en-US" dirty="0"/>
              <a:t>！？」</a:t>
            </a:r>
            <a:endParaRPr kumimoji="1" lang="en-US" altLang="ja-JP" dirty="0"/>
          </a:p>
          <a:p>
            <a:r>
              <a:rPr kumimoji="1" lang="en-US" altLang="ja-JP" dirty="0"/>
              <a:t>―――</a:t>
            </a:r>
            <a:r>
              <a:rPr kumimoji="1" lang="ja-JP" altLang="en-US" dirty="0"/>
              <a:t>これが地獄の始まりだった</a:t>
            </a:r>
            <a:r>
              <a:rPr kumimoji="1" lang="en-US" altLang="ja-JP" dirty="0"/>
              <a:t>―――</a:t>
            </a:r>
          </a:p>
          <a:p>
            <a:r>
              <a:rPr kumimoji="1" lang="ja-JP" altLang="en-US" dirty="0"/>
              <a:t>このコライダーエディタで当たり判定を設定し、保存することであら不思議、簡単に当たり判定が！！</a:t>
            </a:r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 dirty="0"/>
              <a:t>簡単とは言ったが物量が相手ではどうしようもない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実際のゲームで使う画面ではないよー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8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クリックしなくてもアニメーションが起こる（注意書きと</a:t>
            </a:r>
            <a:r>
              <a:rPr kumimoji="1" lang="en-US" altLang="ja-JP" dirty="0"/>
              <a:t>by</a:t>
            </a:r>
            <a:r>
              <a:rPr kumimoji="1" lang="ja-JP" altLang="en-US" dirty="0"/>
              <a:t>音楽担当）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年生なので</a:t>
            </a:r>
            <a:r>
              <a:rPr kumimoji="1" lang="en-US" altLang="ja-JP" dirty="0"/>
              <a:t>ASO</a:t>
            </a:r>
            <a:r>
              <a:rPr kumimoji="1" lang="ja-JP" altLang="en-US" dirty="0"/>
              <a:t>ゲームショウは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回目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回目の時に音がちょっとなーと思っていた。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75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エディタの</a:t>
            </a:r>
            <a:r>
              <a:rPr kumimoji="1" lang="en-US" altLang="ja-JP" dirty="0"/>
              <a:t>250</a:t>
            </a:r>
            <a:r>
              <a:rPr kumimoji="1" lang="ja-JP" altLang="en-US" dirty="0"/>
              <a:t>に比べて数字がでかい</a:t>
            </a:r>
            <a:endParaRPr kumimoji="1" lang="en-US" altLang="ja-JP" dirty="0"/>
          </a:p>
          <a:p>
            <a:r>
              <a:rPr kumimoji="1" lang="ja-JP" altLang="en-US" dirty="0"/>
              <a:t>音楽担当だけ主張が激しすぎる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603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てがきはわざと</a:t>
            </a:r>
            <a:r>
              <a:rPr kumimoji="1" lang="ja-JP" altLang="en-US" dirty="0" err="1"/>
              <a:t>なのよ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598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ここはクリックでアニメーション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29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31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この後にプレイさせようカト・・・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290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元々は全く違うゲーム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487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（ここは元気よく言いたい）</a:t>
            </a:r>
            <a:endParaRPr kumimoji="1" lang="en-US" altLang="ja-JP" b="1" dirty="0"/>
          </a:p>
          <a:p>
            <a:endParaRPr kumimoji="1" lang="en-US" altLang="ja-JP" b="1" dirty="0"/>
          </a:p>
          <a:p>
            <a:r>
              <a:rPr kumimoji="1" lang="ja-JP" altLang="en-US" b="1" dirty="0"/>
              <a:t>まず初めに、</a:t>
            </a:r>
            <a:r>
              <a:rPr kumimoji="1" lang="en-US" altLang="ja-JP" b="1" dirty="0"/>
              <a:t>[</a:t>
            </a:r>
            <a:r>
              <a:rPr kumimoji="1" lang="ja-JP" altLang="en-US" b="1" dirty="0"/>
              <a:t>さくじつ</a:t>
            </a:r>
            <a:r>
              <a:rPr kumimoji="1" lang="en-US" altLang="ja-JP" b="1" dirty="0"/>
              <a:t>]</a:t>
            </a:r>
            <a:r>
              <a:rPr kumimoji="1" lang="ja-JP" altLang="en-US" b="1" dirty="0"/>
              <a:t>はありがとうございました！</a:t>
            </a:r>
            <a:endParaRPr kumimoji="1" lang="en-US" altLang="ja-JP" b="0" dirty="0"/>
          </a:p>
          <a:p>
            <a:endParaRPr kumimoji="1" lang="en-US" altLang="ja-JP" sz="1200" b="1" dirty="0"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試遊した方や、投票してくださった皆様。</a:t>
            </a:r>
            <a:endParaRPr kumimoji="1" lang="en-US" altLang="ja-JP" sz="1200" b="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1200" b="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おかげで様で、同率５位で、本選に</a:t>
            </a:r>
            <a:r>
              <a:rPr kumimoji="1" lang="ja-JP" altLang="en-US" sz="12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出場</a:t>
            </a:r>
            <a:r>
              <a:rPr kumimoji="1" lang="ja-JP" altLang="en-US" sz="1200" b="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することができました。</a:t>
            </a:r>
            <a:endParaRPr kumimoji="1" lang="en-US" altLang="ja-JP" sz="1200" b="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sz="1200" b="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1200" b="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改めてお礼を言わせて頂きます。</a:t>
            </a:r>
            <a:endParaRPr kumimoji="1" lang="en-US" altLang="ja-JP" sz="1200" b="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本当にありがとうございました！</a:t>
            </a:r>
            <a:endParaRPr kumimoji="1" lang="en-US" altLang="ja-JP" sz="1200" b="1" u="sng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31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制作環境の紹介です</a:t>
            </a:r>
            <a:endParaRPr kumimoji="1" lang="en-US" altLang="ja-JP" sz="12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プログラミングは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ディーエックス・ライブラリ</a:t>
            </a:r>
            <a:endParaRPr kumimoji="1" lang="en-US" altLang="ja-JP" sz="12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キャラクターは</a:t>
            </a:r>
            <a:r>
              <a:rPr lang="en-US" altLang="ja-JP" sz="12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Blender</a:t>
            </a:r>
            <a:r>
              <a:rPr lang="ja-JP" altLang="en-US" sz="12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を使って作成しました！</a:t>
            </a:r>
            <a:endParaRPr kumimoji="1" lang="ja-JP" altLang="en-US" sz="12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93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本文読み上げ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殺傷能力低い</a:t>
            </a:r>
            <a:endParaRPr kumimoji="1" lang="en-US" altLang="ja-JP" dirty="0"/>
          </a:p>
          <a:p>
            <a:r>
              <a:rPr kumimoji="1" lang="ja-JP" altLang="en-US" dirty="0"/>
              <a:t>リーチが短いのもダメ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70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・スマブラをベースに</a:t>
            </a:r>
            <a:endParaRPr kumimoji="1" lang="en-US" altLang="ja-JP" dirty="0"/>
          </a:p>
          <a:p>
            <a:r>
              <a:rPr kumimoji="1" lang="ja-JP" altLang="en-US" dirty="0"/>
              <a:t>・最大</a:t>
            </a:r>
            <a:r>
              <a:rPr kumimoji="1" lang="en-US" altLang="ja-JP" dirty="0"/>
              <a:t>4</a:t>
            </a:r>
            <a:r>
              <a:rPr kumimoji="1" lang="ja-JP" altLang="en-US" dirty="0"/>
              <a:t>人対戦</a:t>
            </a:r>
            <a:endParaRPr kumimoji="1" lang="en-US" altLang="ja-JP" dirty="0"/>
          </a:p>
          <a:p>
            <a:r>
              <a:rPr kumimoji="1" lang="ja-JP" altLang="en-US" dirty="0"/>
              <a:t>・必殺ゲージ</a:t>
            </a:r>
            <a:endParaRPr kumimoji="1" lang="en-US" altLang="ja-JP" dirty="0"/>
          </a:p>
          <a:p>
            <a:r>
              <a:rPr kumimoji="1" lang="ja-JP" altLang="en-US" dirty="0"/>
              <a:t>・いかりゲージ</a:t>
            </a:r>
            <a:endParaRPr kumimoji="1" lang="en-US" altLang="ja-JP" dirty="0"/>
          </a:p>
          <a:p>
            <a:r>
              <a:rPr kumimoji="1" lang="ja-JP" altLang="en-US" dirty="0"/>
              <a:t>・小学生らしくボコスカ殴りあうよ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以上が、おおまかなゲームの内容となっております。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875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　　本文読み上げ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今から、頑張った点を</a:t>
            </a:r>
            <a:r>
              <a:rPr kumimoji="1" lang="en-US" altLang="ja-JP" dirty="0"/>
              <a:t>3</a:t>
            </a:r>
            <a:r>
              <a:rPr kumimoji="1" lang="ja-JP" altLang="en-US" dirty="0" err="1"/>
              <a:t>つ紹</a:t>
            </a:r>
            <a:r>
              <a:rPr kumimoji="1" lang="ja-JP" altLang="en-US" dirty="0"/>
              <a:t>介していくんですけれども、その後に、</a:t>
            </a:r>
            <a:endParaRPr kumimoji="1" lang="en-US" altLang="ja-JP" dirty="0"/>
          </a:p>
          <a:p>
            <a:r>
              <a:rPr kumimoji="1" lang="ja-JP" altLang="en-US" dirty="0"/>
              <a:t>ゲームプレイをして頂きます。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ぜひ注目してください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45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頑張った点の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つめはキャラクターモデリングです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どうやって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キャラを</a:t>
            </a:r>
            <a:r>
              <a:rPr kumimoji="1" lang="en-US" altLang="ja-JP" dirty="0"/>
              <a:t>2D</a:t>
            </a:r>
            <a:r>
              <a:rPr kumimoji="1" lang="ja-JP" altLang="en-US" dirty="0"/>
              <a:t>にしたのか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6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本文読み上げ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これは傘キャラの必殺技モーション</a:t>
            </a:r>
            <a:endParaRPr kumimoji="1" lang="en-US" altLang="ja-JP" dirty="0"/>
          </a:p>
          <a:p>
            <a:r>
              <a:rPr kumimoji="1" lang="ja-JP" altLang="en-US" dirty="0"/>
              <a:t>必殺技</a:t>
            </a:r>
            <a:r>
              <a:rPr kumimoji="1" lang="en-US" altLang="ja-JP" dirty="0"/>
              <a:t>1</a:t>
            </a:r>
            <a:r>
              <a:rPr kumimoji="1" lang="ja-JP" altLang="en-US" dirty="0" err="1"/>
              <a:t>つで</a:t>
            </a:r>
            <a:r>
              <a:rPr kumimoji="1" lang="ja-JP" altLang="en-US" dirty="0"/>
              <a:t>こんなに画像が必要・・・</a:t>
            </a:r>
            <a:endParaRPr kumimoji="1" lang="en-US" altLang="ja-JP" dirty="0"/>
          </a:p>
          <a:p>
            <a:r>
              <a:rPr kumimoji="1" lang="ja-JP" altLang="en-US" dirty="0"/>
              <a:t>他にも通常攻撃や歩行モーションなどなど</a:t>
            </a:r>
            <a:r>
              <a:rPr kumimoji="1" lang="en-US" altLang="ja-JP" dirty="0"/>
              <a:t>1</a:t>
            </a:r>
            <a:r>
              <a:rPr kumimoji="1" lang="ja-JP" altLang="en-US" dirty="0"/>
              <a:t>キャラにつき</a:t>
            </a:r>
            <a:r>
              <a:rPr kumimoji="1" lang="en-US" altLang="ja-JP" dirty="0"/>
              <a:t>20</a:t>
            </a:r>
            <a:r>
              <a:rPr kumimoji="1" lang="ja-JP" altLang="en-US" dirty="0"/>
              <a:t>以上のアニメーションがあるのに・・・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sz="1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そんなこんなで最終的に・・・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85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3D</a:t>
            </a:r>
            <a:r>
              <a:rPr kumimoji="1" lang="ja-JP" altLang="en-US" dirty="0"/>
              <a:t>班すごい！よくやった！</a:t>
            </a:r>
            <a:endParaRPr kumimoji="1" lang="en-US" altLang="ja-JP" dirty="0"/>
          </a:p>
          <a:p>
            <a:r>
              <a:rPr kumimoji="1" lang="ja-JP" altLang="en-US" dirty="0"/>
              <a:t>けど・・・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プログラム班は沈黙・・・</a:t>
            </a:r>
            <a:endParaRPr kumimoji="1" lang="en-US" altLang="ja-JP" dirty="0"/>
          </a:p>
          <a:p>
            <a:r>
              <a:rPr kumimoji="1" lang="ja-JP" altLang="en-US" dirty="0"/>
              <a:t>それもそのはず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844D4-EB72-42CE-AB57-CD1003C300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26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9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505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1B1B8B-CFB1-4A81-8AED-B2A683716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136A87-F8BA-498E-9459-D1EC354BA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A4FC50-6C2D-4DDE-BD04-02AB6F8D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F4FF01-296D-4E72-9A9A-9F6DD15D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176A78-5A49-4CCA-A878-B6897CA2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33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A0F778-402B-4D45-9EAD-AFAE7AB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9F4CC2-856F-425D-BE1C-6278C233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2CF0BC-8BC2-48B6-BB79-248C96C8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4098F0-09DF-47C8-93DA-30A879F9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8C5714-BC56-43B6-9696-1CD9013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42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E88D22-85F8-4846-9D4C-57A3C76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23DBBC-C941-49A9-BA36-D371A4BD2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602E0E-E3A8-4FB1-9431-E05549EF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BB07DF-70DB-4855-B47C-EE6AE526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3C35AE-3481-4CAB-89DD-82CEF954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693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AAD575-5919-4AA5-8A2B-E003D117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D7A89A-E768-4D7B-B388-75E7F7625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58FA76-D4F4-4A0F-8DC2-16C683000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6B585A-A8BA-47BC-AC56-93C07A88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B85EC1-A529-45A4-BEAA-02F67DEE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643719-EF6A-4076-AEEE-394D37ED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080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24E518-4BEF-4881-85D3-4EDFCC17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C60E7DC-828A-4A20-B01F-2A594F614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3734F9-E8FA-48C1-B58A-974703E0D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441051-A7C6-4AEE-AB81-27F5D100D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AC635EA-063C-4030-AB49-57BCEA0CF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C487DA-3728-4F07-996A-8147328F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B16EFED-579D-4295-808F-90000A43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A11BD2D-FECB-43E7-948A-3A3846BA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78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B36E2-54E8-44F5-8300-7CEF4F98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ADD4C0B-19D4-49D1-B533-F3FCC1B2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503EE5-CE16-466B-854F-7B8CD38E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B53168-2BF7-4FC1-BF7F-7B5C58C1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760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7D960D-B270-4FCE-B9F0-C51F178A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F90ED58-CC27-47E2-A107-38FBB108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53701B-5811-4E5F-87D6-4740E5D9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502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546D60-E146-4F6E-81C9-8DCB2D54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4CCA5F-1B55-476D-97AE-590BAA68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1F8E13-FBFD-4B66-BE59-5F685C885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769850-AC4B-4A0A-BDD2-59F3EB2F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A8359D-48D0-4D3E-A935-D385393C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BD1AA-54FF-4ED5-9C0F-A5F2598E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85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555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D46BB-D795-4B11-A353-5D01995E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FE093E9-E6B2-45A9-A63E-508D1468C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419FB2-F7F3-4BCE-A25F-2AC67C2B7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EFB0C0-2650-44FF-98EC-68AD8BB2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61ECBC-3A0C-4BC8-8D52-FB09CF96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73D44B-D46A-48B8-95E8-0EB84E2A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7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A08E4-589D-4893-8857-594551B4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55B0EB-214E-49CC-943F-F22628F38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0A0F16-9AEB-4728-95BE-214847EC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A5A68E-7F83-4389-BAEC-75465A31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50CBB3-8224-436F-B328-714F3C42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896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58A875C-6D43-44A5-BE0D-DADA7ECDE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48A7C8-75A3-4E8A-8352-7DD8C12E6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75C343-E766-4B8C-B00C-47067A7F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5B9B9C-8E9B-410C-8FB8-1722D47C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1A142A-9294-4E77-B9F7-9F7A082A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23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6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3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49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936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17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70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93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8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89CAF5B-FE16-40AB-AA73-5164F6BA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89DEB5-9D89-4A59-9012-332F1295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EAC9B2-8A40-4E56-8D7C-BD8FA9BD7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04C84-4BB0-45C3-BE3B-FE39126F7A3C}" type="datetimeFigureOut">
              <a:rPr kumimoji="1" lang="ja-JP" altLang="en-US" smtClean="0"/>
              <a:t>2019/2/8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F7FA11-67FA-4EC6-8F5B-6F3D916F4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AF9A91-8CD3-4650-A38D-823F8E35B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67E6-859C-40DE-A56B-42EBAF3941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61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tologic.jp/" TargetMode="External"/><Relationship Id="rId3" Type="http://schemas.openxmlformats.org/officeDocument/2006/relationships/hyperlink" Target="http://dddfont.com/" TargetMode="External"/><Relationship Id="rId7" Type="http://schemas.openxmlformats.org/officeDocument/2006/relationships/hyperlink" Target="http://taira-komori.jpn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va-s.jp/" TargetMode="External"/><Relationship Id="rId5" Type="http://schemas.openxmlformats.org/officeDocument/2006/relationships/hyperlink" Target="https://cute-illustration.com/" TargetMode="External"/><Relationship Id="rId4" Type="http://schemas.openxmlformats.org/officeDocument/2006/relationships/hyperlink" Target="http://tanukifont.com/" TargetMode="External"/><Relationship Id="rId9" Type="http://schemas.openxmlformats.org/officeDocument/2006/relationships/hyperlink" Target="https://soundeffect-lab.inf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1105F8-7766-488C-8013-588BDB084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12A848-D35B-4F25-A1DE-1C6917344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A2374A-810C-4AB2-B1DB-813E88701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6954277-7AFE-40B5-8B0E-BAC6BBB04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81" y="572845"/>
            <a:ext cx="5687219" cy="17433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85D28AC-99D0-4D97-A5F6-6703BFDBF7BD}"/>
              </a:ext>
            </a:extLst>
          </p:cNvPr>
          <p:cNvSpPr txBox="1"/>
          <p:nvPr/>
        </p:nvSpPr>
        <p:spPr>
          <a:xfrm>
            <a:off x="6504781" y="4703544"/>
            <a:ext cx="615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Private</a:t>
            </a:r>
            <a:r>
              <a:rPr kumimoji="1" lang="ja-JP" altLang="en-US" sz="36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が見つかりません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BA3EE7-90BB-4916-BB1F-B429F9DFC33C}"/>
              </a:ext>
            </a:extLst>
          </p:cNvPr>
          <p:cNvSpPr txBox="1"/>
          <p:nvPr/>
        </p:nvSpPr>
        <p:spPr>
          <a:xfrm>
            <a:off x="8640501" y="43649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チーム名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268100-249E-4FDD-8F7E-5E1CE6078128}"/>
              </a:ext>
            </a:extLst>
          </p:cNvPr>
          <p:cNvSpPr/>
          <p:nvPr/>
        </p:nvSpPr>
        <p:spPr>
          <a:xfrm>
            <a:off x="7037335" y="5391162"/>
            <a:ext cx="4622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ゲーム専攻１年　　</a:t>
            </a:r>
            <a:endParaRPr lang="en-US" altLang="ja-JP" sz="2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栁太貴　</a:t>
            </a:r>
            <a:r>
              <a:rPr lang="ja-JP" altLang="en-US" sz="20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増田慧悟　</a:t>
            </a:r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堀島渚</a:t>
            </a:r>
            <a:endParaRPr lang="en-US" altLang="ja-JP" sz="2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53318B-06A4-49C7-8441-C07E20482F1A}"/>
              </a:ext>
            </a:extLst>
          </p:cNvPr>
          <p:cNvSpPr/>
          <p:nvPr/>
        </p:nvSpPr>
        <p:spPr>
          <a:xfrm>
            <a:off x="7913128" y="6110626"/>
            <a:ext cx="2870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ゲームコース１年　</a:t>
            </a:r>
            <a:endParaRPr lang="en-US" altLang="ja-JP" sz="2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岩野達也　岡千明</a:t>
            </a:r>
          </a:p>
        </p:txBody>
      </p:sp>
    </p:spTree>
    <p:extLst>
      <p:ext uri="{BB962C8B-B14F-4D97-AF65-F5344CB8AC3E}">
        <p14:creationId xmlns:p14="http://schemas.microsoft.com/office/powerpoint/2010/main" val="103096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プログラム　格ゲー　当たり判定」の画像検索結果">
            <a:extLst>
              <a:ext uri="{FF2B5EF4-FFF2-40B4-BE49-F238E27FC236}">
                <a16:creationId xmlns:a16="http://schemas.microsoft.com/office/drawing/2014/main" id="{E675A53B-F5C3-4DBA-A7D0-758394AD7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590675"/>
            <a:ext cx="69532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6F28C7-03B6-4E70-AABC-6199EA54D343}"/>
              </a:ext>
            </a:extLst>
          </p:cNvPr>
          <p:cNvSpPr/>
          <p:nvPr/>
        </p:nvSpPr>
        <p:spPr>
          <a:xfrm>
            <a:off x="3153383" y="555397"/>
            <a:ext cx="5885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800" b="1" dirty="0"/>
              <a:t>格ゲーの当たり判定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12A46C4-CBE1-4C4F-9DC5-1A0C0C4C231D}"/>
              </a:ext>
            </a:extLst>
          </p:cNvPr>
          <p:cNvSpPr/>
          <p:nvPr/>
        </p:nvSpPr>
        <p:spPr>
          <a:xfrm>
            <a:off x="938093" y="5656272"/>
            <a:ext cx="10673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b="1" dirty="0"/>
              <a:t>250</a:t>
            </a:r>
            <a:r>
              <a:rPr lang="ja-JP" altLang="en-US" sz="3600" b="1" dirty="0"/>
              <a:t>枚の画像</a:t>
            </a:r>
            <a:r>
              <a:rPr lang="ja-JP" altLang="en-US" sz="3600" b="1" dirty="0">
                <a:solidFill>
                  <a:srgbClr val="FF0000"/>
                </a:solidFill>
              </a:rPr>
              <a:t>１つ１つ</a:t>
            </a:r>
            <a:r>
              <a:rPr lang="ja-JP" altLang="en-US" sz="3600" b="1" dirty="0"/>
              <a:t>に</a:t>
            </a:r>
            <a:r>
              <a:rPr lang="ja-JP" altLang="en-US" sz="3600" b="1" dirty="0">
                <a:solidFill>
                  <a:srgbClr val="FF0000"/>
                </a:solidFill>
              </a:rPr>
              <a:t>個別</a:t>
            </a:r>
            <a:r>
              <a:rPr lang="ja-JP" altLang="en-US" sz="3600" b="1" dirty="0"/>
              <a:t>の当たり判定を付ける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3E3CC7-F0BE-49C3-A8A0-3E15FFE6064B}"/>
              </a:ext>
            </a:extLst>
          </p:cNvPr>
          <p:cNvSpPr/>
          <p:nvPr/>
        </p:nvSpPr>
        <p:spPr>
          <a:xfrm>
            <a:off x="9237345" y="644883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2">
                    <a:lumMod val="90000"/>
                  </a:schemeClr>
                </a:solidFill>
              </a:rPr>
              <a:t>・・・正気の沙汰じゃない</a:t>
            </a:r>
          </a:p>
        </p:txBody>
      </p:sp>
    </p:spTree>
    <p:extLst>
      <p:ext uri="{BB962C8B-B14F-4D97-AF65-F5344CB8AC3E}">
        <p14:creationId xmlns:p14="http://schemas.microsoft.com/office/powerpoint/2010/main" val="144122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7B8D40-710A-4543-9268-C0BC9BC5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4" y="1837699"/>
            <a:ext cx="7866859" cy="4424343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4A64F8B4-2635-4972-850B-E8EB2FE5E9AA}"/>
              </a:ext>
            </a:extLst>
          </p:cNvPr>
          <p:cNvSpPr txBox="1">
            <a:spLocks/>
          </p:cNvSpPr>
          <p:nvPr/>
        </p:nvSpPr>
        <p:spPr>
          <a:xfrm>
            <a:off x="374573" y="316670"/>
            <a:ext cx="1075062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プログラムで作った</a:t>
            </a:r>
            <a:endParaRPr lang="en-US" altLang="ja-JP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コライダーエディタ</a:t>
            </a:r>
            <a:endParaRPr lang="en-US" altLang="ja-JP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5BF5F5-F581-4E1D-AB8D-5BFEC3D9FAF0}"/>
              </a:ext>
            </a:extLst>
          </p:cNvPr>
          <p:cNvSpPr txBox="1"/>
          <p:nvPr/>
        </p:nvSpPr>
        <p:spPr>
          <a:xfrm>
            <a:off x="8046393" y="3429000"/>
            <a:ext cx="4009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恐らく一番</a:t>
            </a:r>
            <a:endParaRPr kumimoji="1" lang="en-US" altLang="ja-JP" sz="20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sz="20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攻撃の当たり判定が大きい攻撃・・・</a:t>
            </a:r>
            <a:endParaRPr kumimoji="1" lang="en-US" altLang="ja-JP" sz="20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sz="20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ヒエッ</a:t>
            </a:r>
          </a:p>
        </p:txBody>
      </p:sp>
    </p:spTree>
    <p:extLst>
      <p:ext uri="{BB962C8B-B14F-4D97-AF65-F5344CB8AC3E}">
        <p14:creationId xmlns:p14="http://schemas.microsoft.com/office/powerpoint/2010/main" val="98852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8C1955-963F-42BB-AE5F-93443693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b="1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音関係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F76549-47CC-4B10-9B4B-2FD9C4D76EF1}"/>
              </a:ext>
            </a:extLst>
          </p:cNvPr>
          <p:cNvSpPr txBox="1"/>
          <p:nvPr/>
        </p:nvSpPr>
        <p:spPr>
          <a:xfrm>
            <a:off x="465712" y="2178897"/>
            <a:ext cx="1172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楽しんでもらう大切な要素に</a:t>
            </a:r>
            <a:r>
              <a:rPr kumimoji="1" lang="ja-JP" altLang="en-US" sz="3600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</a:t>
            </a:r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があると思っています！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2B209C-4F06-47DB-BB17-4E596F88C39A}"/>
              </a:ext>
            </a:extLst>
          </p:cNvPr>
          <p:cNvSpPr txBox="1"/>
          <p:nvPr/>
        </p:nvSpPr>
        <p:spPr>
          <a:xfrm>
            <a:off x="393996" y="4778653"/>
            <a:ext cx="117262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そんなあなたに是非おすすめするのがまさにこのゲームなのです！</a:t>
            </a:r>
            <a:endParaRPr kumimoji="1" lang="en-US" altLang="ja-JP" sz="3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1199A4-00BE-4DB0-AE67-9D8C3AD1BA65}"/>
              </a:ext>
            </a:extLst>
          </p:cNvPr>
          <p:cNvSpPr/>
          <p:nvPr/>
        </p:nvSpPr>
        <p:spPr>
          <a:xfrm>
            <a:off x="1801907" y="3574263"/>
            <a:ext cx="9879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自身の経験に「音がちょっとなー」感じた経験はありませんか？</a:t>
            </a:r>
            <a:endParaRPr kumimoji="1" lang="en-US" altLang="ja-JP" sz="24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F0E19D-0FE2-4437-9D41-5603A452557B}"/>
              </a:ext>
            </a:extLst>
          </p:cNvPr>
          <p:cNvSpPr/>
          <p:nvPr/>
        </p:nvSpPr>
        <p:spPr>
          <a:xfrm>
            <a:off x="5668979" y="5989353"/>
            <a:ext cx="687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err="1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って</a:t>
            </a:r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いうのを昨日鼻ほじりながら思いつきました　</a:t>
            </a:r>
            <a:r>
              <a:rPr kumimoji="1" lang="en-US" altLang="ja-JP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By</a:t>
            </a:r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音楽担当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7B94DC-427F-47E0-938B-64F316D89571}"/>
              </a:ext>
            </a:extLst>
          </p:cNvPr>
          <p:cNvSpPr/>
          <p:nvPr/>
        </p:nvSpPr>
        <p:spPr>
          <a:xfrm>
            <a:off x="2917909" y="412169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注意</a:t>
            </a:r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：ここからは音楽担当の独断と偏見が混じっております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847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DAEC0D-E14E-43C0-90AA-1012DCD2217B}"/>
              </a:ext>
            </a:extLst>
          </p:cNvPr>
          <p:cNvSpPr txBox="1"/>
          <p:nvPr/>
        </p:nvSpPr>
        <p:spPr>
          <a:xfrm>
            <a:off x="159550" y="313716"/>
            <a:ext cx="12404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使用したＢＧＭの数･･･６こ（タイトル、セレクト、戦闘３つ、リザルト）</a:t>
            </a:r>
            <a:endParaRPr kumimoji="1" lang="en-US" altLang="ja-JP" sz="2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F650E3-CAEF-4C21-B4C2-46579B9B5DD8}"/>
              </a:ext>
            </a:extLst>
          </p:cNvPr>
          <p:cNvSpPr txBox="1"/>
          <p:nvPr/>
        </p:nvSpPr>
        <p:spPr>
          <a:xfrm>
            <a:off x="159550" y="111998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使用したＳＥの数･･･</a:t>
            </a:r>
            <a:endParaRPr kumimoji="1" lang="en-US" altLang="ja-JP" sz="2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45E6D3-9AB1-4980-B435-D15AA2835515}"/>
              </a:ext>
            </a:extLst>
          </p:cNvPr>
          <p:cNvSpPr txBox="1"/>
          <p:nvPr/>
        </p:nvSpPr>
        <p:spPr>
          <a:xfrm>
            <a:off x="1325561" y="-1324290"/>
            <a:ext cx="5036030" cy="863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5500" spc="-300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23825D-57FA-47B3-911D-83BCC82BF7C0}"/>
              </a:ext>
            </a:extLst>
          </p:cNvPr>
          <p:cNvSpPr txBox="1"/>
          <p:nvPr/>
        </p:nvSpPr>
        <p:spPr>
          <a:xfrm>
            <a:off x="11502933" y="57829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1D0305-244A-4179-885C-B842054554DC}"/>
              </a:ext>
            </a:extLst>
          </p:cNvPr>
          <p:cNvSpPr txBox="1"/>
          <p:nvPr/>
        </p:nvSpPr>
        <p:spPr>
          <a:xfrm>
            <a:off x="5918581" y="-1373345"/>
            <a:ext cx="5036030" cy="863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5500" spc="-300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A52ACD-19AA-422B-9584-B6FD2C0E039B}"/>
              </a:ext>
            </a:extLst>
          </p:cNvPr>
          <p:cNvSpPr txBox="1"/>
          <p:nvPr/>
        </p:nvSpPr>
        <p:spPr>
          <a:xfrm>
            <a:off x="913913" y="6306192"/>
            <a:ext cx="1131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こんだ</a:t>
            </a:r>
            <a:r>
              <a:rPr kumimoji="1" lang="ja-JP" altLang="en-US" sz="2800" dirty="0" err="1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け</a:t>
            </a:r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あったらどこの場面で何個とかわかりません！　</a:t>
            </a:r>
            <a:r>
              <a:rPr kumimoji="1" lang="en-US" altLang="ja-JP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By</a:t>
            </a:r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音楽担当</a:t>
            </a:r>
            <a:endParaRPr kumimoji="1" lang="en-US" altLang="ja-JP" sz="2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89A366-D450-47EA-9911-0A58FDA0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9047"/>
            <a:ext cx="11050542" cy="683990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CED4D5A-F436-408C-8AEB-A9115A72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18095"/>
            <a:ext cx="11050542" cy="683990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F46D3C-AE4E-4DD3-B86D-4BAEA5B04C6D}"/>
              </a:ext>
            </a:extLst>
          </p:cNvPr>
          <p:cNvSpPr txBox="1"/>
          <p:nvPr/>
        </p:nvSpPr>
        <p:spPr>
          <a:xfrm>
            <a:off x="1685364" y="6387287"/>
            <a:ext cx="1073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１個</a:t>
            </a:r>
            <a:r>
              <a:rPr kumimoji="1" lang="ja-JP" altLang="en-US" sz="2400" dirty="0" err="1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つかってないの</a:t>
            </a:r>
            <a:r>
              <a:rPr kumimoji="1" lang="ja-JP" altLang="en-US" sz="2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あったけど消し忘れです。ごめんねごめんねー！　</a:t>
            </a:r>
            <a:r>
              <a:rPr kumimoji="1" lang="en-US" altLang="ja-JP" sz="2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By</a:t>
            </a:r>
            <a:r>
              <a:rPr kumimoji="1" lang="ja-JP" altLang="en-US" sz="2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音楽担当</a:t>
            </a:r>
          </a:p>
        </p:txBody>
      </p:sp>
    </p:spTree>
    <p:extLst>
      <p:ext uri="{BB962C8B-B14F-4D97-AF65-F5344CB8AC3E}">
        <p14:creationId xmlns:p14="http://schemas.microsoft.com/office/powerpoint/2010/main" val="284499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3508938-8B90-4F64-8682-EF34C61D1E7E}"/>
              </a:ext>
            </a:extLst>
          </p:cNvPr>
          <p:cNvSpPr/>
          <p:nvPr/>
        </p:nvSpPr>
        <p:spPr>
          <a:xfrm>
            <a:off x="2640194" y="1496353"/>
            <a:ext cx="75713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プレイヤーがアクションを起こせば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必ずなにかしらの音が鳴ります！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DA585EF-A064-4808-8A27-F0C34A158AE0}"/>
              </a:ext>
            </a:extLst>
          </p:cNvPr>
          <p:cNvSpPr/>
          <p:nvPr/>
        </p:nvSpPr>
        <p:spPr>
          <a:xfrm>
            <a:off x="3871301" y="42392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ja-JP" altLang="en-US" sz="4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さすがのこの数！</a:t>
            </a:r>
            <a:endParaRPr kumimoji="1" lang="en-US" altLang="ja-JP" sz="4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54FAEE-640A-4199-939D-53270428FD7E}"/>
              </a:ext>
            </a:extLst>
          </p:cNvPr>
          <p:cNvSpPr/>
          <p:nvPr/>
        </p:nvSpPr>
        <p:spPr>
          <a:xfrm>
            <a:off x="3978482" y="3089028"/>
            <a:ext cx="489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しかしそこには悲しい弊害がまっていました</a:t>
            </a:r>
            <a:endParaRPr kumimoji="1" lang="en-US" altLang="ja-JP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FE3637-3F94-4085-8F48-425D78A412CC}"/>
              </a:ext>
            </a:extLst>
          </p:cNvPr>
          <p:cNvSpPr txBox="1"/>
          <p:nvPr/>
        </p:nvSpPr>
        <p:spPr>
          <a:xfrm>
            <a:off x="1608011" y="4298006"/>
            <a:ext cx="9635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音楽担当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</a:t>
            </a:r>
            <a:r>
              <a:rPr kumimoji="1" lang="ja-JP" altLang="en-US" sz="4000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ボキャブラリー不足</a:t>
            </a:r>
            <a:endParaRPr kumimoji="1" lang="en-US" altLang="ja-JP" sz="4000" dirty="0">
              <a:solidFill>
                <a:srgbClr val="C0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＆</a:t>
            </a:r>
            <a:endParaRPr kumimoji="1" lang="en-US" altLang="ja-JP" sz="40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sz="4000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音楽担当</a:t>
            </a:r>
            <a:r>
              <a:rPr kumimoji="1" lang="ja-JP" altLang="en-US" sz="40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</a:t>
            </a:r>
            <a:r>
              <a:rPr kumimoji="1" lang="ja-JP" altLang="en-US" sz="4000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名前を付けるのが面倒臭くなる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9FA457-151B-4105-AE39-899DA82BD3E3}"/>
              </a:ext>
            </a:extLst>
          </p:cNvPr>
          <p:cNvSpPr/>
          <p:nvPr/>
        </p:nvSpPr>
        <p:spPr>
          <a:xfrm>
            <a:off x="5759717" y="3618061"/>
            <a:ext cx="1107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それは</a:t>
            </a:r>
            <a:r>
              <a:rPr kumimoji="1" lang="en-US" altLang="ja-JP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07AB401-A6B7-48AF-B32D-7451E092BB94}"/>
              </a:ext>
            </a:extLst>
          </p:cNvPr>
          <p:cNvSpPr txBox="1"/>
          <p:nvPr/>
        </p:nvSpPr>
        <p:spPr>
          <a:xfrm>
            <a:off x="10367733" y="6316778"/>
            <a:ext cx="1751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ゆるして・・・</a:t>
            </a:r>
          </a:p>
        </p:txBody>
      </p:sp>
    </p:spTree>
    <p:extLst>
      <p:ext uri="{BB962C8B-B14F-4D97-AF65-F5344CB8AC3E}">
        <p14:creationId xmlns:p14="http://schemas.microsoft.com/office/powerpoint/2010/main" val="167011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396D033-58CB-48F8-9120-BF56D9153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603"/>
            <a:ext cx="12192000" cy="348727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DA4CDF-B060-4E96-A154-73B35F2A4A99}"/>
              </a:ext>
            </a:extLst>
          </p:cNvPr>
          <p:cNvSpPr txBox="1"/>
          <p:nvPr/>
        </p:nvSpPr>
        <p:spPr>
          <a:xfrm>
            <a:off x="2232434" y="144814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最初は英単語で頑張るものの最後のほうは</a:t>
            </a:r>
            <a:r>
              <a:rPr kumimoji="1" lang="en-US" altLang="ja-JP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2BB38A-33DF-436C-ACF5-6D173E15DC49}"/>
              </a:ext>
            </a:extLst>
          </p:cNvPr>
          <p:cNvSpPr txBox="1"/>
          <p:nvPr/>
        </p:nvSpPr>
        <p:spPr>
          <a:xfrm>
            <a:off x="-53790" y="5449252"/>
            <a:ext cx="12550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でも音</a:t>
            </a:r>
            <a:r>
              <a:rPr kumimoji="1" lang="ja-JP" altLang="en-US" sz="4400" dirty="0" err="1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つけてたの</a:t>
            </a:r>
            <a:r>
              <a:rPr kumimoji="1" lang="ja-JP" altLang="en-US" sz="44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僕一人だったし別にいいよね！</a:t>
            </a:r>
            <a:endParaRPr kumimoji="1" lang="en-US" altLang="ja-JP" sz="44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sz="2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B9CD7C-8D21-4782-A48B-3F4AA679E4BB}"/>
              </a:ext>
            </a:extLst>
          </p:cNvPr>
          <p:cNvSpPr txBox="1"/>
          <p:nvPr/>
        </p:nvSpPr>
        <p:spPr>
          <a:xfrm>
            <a:off x="9487784" y="6150114"/>
            <a:ext cx="1197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by</a:t>
            </a:r>
            <a:r>
              <a:rPr kumimoji="1" lang="ja-JP" altLang="en-US" sz="4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音楽担当</a:t>
            </a:r>
            <a:endParaRPr kumimoji="1" lang="en-US" altLang="ja-JP" sz="4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BCD035-46B6-4ADF-9E81-4E3A88D4FB16}"/>
              </a:ext>
            </a:extLst>
          </p:cNvPr>
          <p:cNvSpPr txBox="1"/>
          <p:nvPr/>
        </p:nvSpPr>
        <p:spPr>
          <a:xfrm>
            <a:off x="1470210" y="4715704"/>
            <a:ext cx="950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擬音どころか名前でまったく判断できないものになる</a:t>
            </a:r>
          </a:p>
        </p:txBody>
      </p:sp>
    </p:spTree>
    <p:extLst>
      <p:ext uri="{BB962C8B-B14F-4D97-AF65-F5344CB8AC3E}">
        <p14:creationId xmlns:p14="http://schemas.microsoft.com/office/powerpoint/2010/main" val="289690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A06760-9E09-496F-894E-E2F6F35C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6" y="2627661"/>
            <a:ext cx="6284260" cy="27383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フォント</a:t>
            </a:r>
            <a:endParaRPr lang="en-US" altLang="ja-JP" sz="2400" b="1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マンガ文字素材ドドド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Fonts</a:t>
            </a:r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3"/>
              </a:rPr>
              <a:t>http://dddfont.com/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たぬきフォント様</a:t>
            </a:r>
            <a:r>
              <a:rPr lang="en-US" altLang="ja-JP" sz="18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 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4"/>
              </a:rPr>
              <a:t>http://tanukifont.com/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イラスト</a:t>
            </a:r>
            <a:endParaRPr lang="en-US" altLang="ja-JP" sz="2000" b="1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かわいいイラスト素材様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5"/>
              </a:rPr>
              <a:t>https://cute-illustration.com/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音楽担当の絵描きの友人様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071128FB-837D-4E92-B204-EC7BD7B850C5}"/>
              </a:ext>
            </a:extLst>
          </p:cNvPr>
          <p:cNvSpPr txBox="1">
            <a:spLocks/>
          </p:cNvSpPr>
          <p:nvPr/>
        </p:nvSpPr>
        <p:spPr>
          <a:xfrm>
            <a:off x="939830" y="7679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スペシャルサンクス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0D0816F-6B10-4A05-8A96-3177452AED5B}"/>
              </a:ext>
            </a:extLst>
          </p:cNvPr>
          <p:cNvSpPr txBox="1">
            <a:spLocks/>
          </p:cNvSpPr>
          <p:nvPr/>
        </p:nvSpPr>
        <p:spPr>
          <a:xfrm>
            <a:off x="6526306" y="2627661"/>
            <a:ext cx="5558118" cy="26102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音源</a:t>
            </a:r>
            <a:endParaRPr lang="en-US" altLang="ja-JP" b="1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DOVA-SYNDROME</a:t>
            </a:r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6"/>
              </a:rPr>
              <a:t>https://dova-s.jp/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無料効果音素材様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7"/>
              </a:rPr>
              <a:t>http://taira-komori.jpn.org/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1800" dirty="0" err="1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OtoLogic</a:t>
            </a:r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8"/>
              </a:rPr>
              <a:t>https://otologic.jp/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効果音ラボ様　</a:t>
            </a:r>
            <a:r>
              <a:rPr lang="en-US" altLang="ja-JP" sz="1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  <a:hlinkClick r:id="rId9"/>
              </a:rPr>
              <a:t>https://soundeffect-lab.info/</a:t>
            </a:r>
            <a:endParaRPr lang="en-US" altLang="ja-JP" sz="18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45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035E54-83B7-4559-98DF-F881A0AE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484"/>
            <a:ext cx="10515600" cy="3967032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今まで色々説明してきましたが（　＾</a:t>
            </a:r>
            <a:r>
              <a:rPr kumimoji="1" lang="en-US" altLang="ja-JP" sz="5400" b="1" dirty="0"/>
              <a:t>ω</a:t>
            </a:r>
            <a:r>
              <a:rPr kumimoji="1" lang="ja-JP" altLang="en-US" sz="5400" b="1" dirty="0"/>
              <a:t>＾）・・・</a:t>
            </a:r>
          </a:p>
        </p:txBody>
      </p:sp>
    </p:spTree>
    <p:extLst>
      <p:ext uri="{BB962C8B-B14F-4D97-AF65-F5344CB8AC3E}">
        <p14:creationId xmlns:p14="http://schemas.microsoft.com/office/powerpoint/2010/main" val="211580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F7B725-9036-45A5-9A07-1F9D678ADF7B}"/>
              </a:ext>
            </a:extLst>
          </p:cNvPr>
          <p:cNvSpPr txBox="1"/>
          <p:nvPr/>
        </p:nvSpPr>
        <p:spPr>
          <a:xfrm>
            <a:off x="764498" y="404734"/>
            <a:ext cx="10358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dirty="0"/>
              <a:t>ええい、そんなことより</a:t>
            </a:r>
            <a:endParaRPr kumimoji="1" lang="en-US" altLang="ja-JP" sz="5400" b="1" dirty="0"/>
          </a:p>
          <a:p>
            <a:r>
              <a:rPr kumimoji="1" lang="ja-JP" altLang="en-US" sz="5400" b="1" dirty="0"/>
              <a:t>俺たちのゲームを実際にプレイしてくれ！！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E42E37-A417-4B96-906B-6D8A6B0C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72" y="1999572"/>
            <a:ext cx="4858428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6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0917" y="134551"/>
            <a:ext cx="10058400" cy="1450757"/>
          </a:xfrm>
        </p:spPr>
        <p:txBody>
          <a:bodyPr/>
          <a:lstStyle/>
          <a:p>
            <a:pPr algn="ctr"/>
            <a:r>
              <a:rPr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昨</a:t>
            </a:r>
            <a:r>
              <a:rPr kumimoji="1"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日はありがとうございました！</a:t>
            </a:r>
          </a:p>
        </p:txBody>
      </p:sp>
      <p:pic>
        <p:nvPicPr>
          <p:cNvPr id="2050" name="Picture 2" descr="ãé¶ ããããããªã¼ãã®ç»åæ¤ç´¢çµæ">
            <a:extLst>
              <a:ext uri="{FF2B5EF4-FFF2-40B4-BE49-F238E27FC236}">
                <a16:creationId xmlns:a16="http://schemas.microsoft.com/office/drawing/2014/main" id="{C7237004-55ED-4D19-87AE-8BAAD20B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360" y="1907900"/>
            <a:ext cx="4530055" cy="453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3CEFE-A1C4-4E89-BD7B-012558DC9220}"/>
              </a:ext>
            </a:extLst>
          </p:cNvPr>
          <p:cNvSpPr txBox="1"/>
          <p:nvPr/>
        </p:nvSpPr>
        <p:spPr>
          <a:xfrm>
            <a:off x="3268364" y="2418602"/>
            <a:ext cx="9166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試遊した方や、投票してくださった皆様。</a:t>
            </a:r>
            <a:endParaRPr kumimoji="1" lang="en-US" altLang="ja-JP" sz="36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おかげで様で同率５位です！</a:t>
            </a:r>
            <a:endParaRPr kumimoji="1" lang="en-US" altLang="ja-JP" sz="36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本選に出場することができました</a:t>
            </a:r>
            <a:r>
              <a:rPr kumimoji="1" lang="en-US" altLang="ja-JP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!!</a:t>
            </a:r>
            <a:endParaRPr kumimoji="1" lang="en-US" altLang="ja-JP" sz="3600" b="1" u="sng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C67A6A-20A6-4748-86A9-81721EAC20F6}"/>
              </a:ext>
            </a:extLst>
          </p:cNvPr>
          <p:cNvSpPr txBox="1"/>
          <p:nvPr/>
        </p:nvSpPr>
        <p:spPr>
          <a:xfrm>
            <a:off x="2938562" y="4889943"/>
            <a:ext cx="982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本当にありがとうございました！</a:t>
            </a:r>
            <a:endParaRPr kumimoji="1" lang="en-US" altLang="ja-JP" sz="4800" b="1" u="sng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17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0"/>
            <a:ext cx="9144000" cy="6858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97600" y="0"/>
            <a:ext cx="6067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Private</a:t>
            </a:r>
            <a:r>
              <a:rPr kumimoji="1" lang="ja-JP" altLang="en-US" sz="4000" b="1" dirty="0"/>
              <a:t>が見つかりません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757920" y="707886"/>
            <a:ext cx="360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ゲーム専攻１年　　栁太貴</a:t>
            </a:r>
            <a:endParaRPr kumimoji="1" lang="en-US" altLang="ja-JP" sz="2000" dirty="0"/>
          </a:p>
          <a:p>
            <a:r>
              <a:rPr lang="ja-JP" altLang="en-US" sz="2000" dirty="0"/>
              <a:t>ゲーム専攻１年　　</a:t>
            </a:r>
            <a:r>
              <a:rPr lang="ja-JP" altLang="en-US" sz="2000" b="1" dirty="0"/>
              <a:t>増田慧悟</a:t>
            </a:r>
          </a:p>
          <a:p>
            <a:r>
              <a:rPr lang="ja-JP" altLang="en-US" sz="2000" dirty="0"/>
              <a:t>ゲーム専攻１年　　堀島渚</a:t>
            </a:r>
            <a:endParaRPr kumimoji="1" lang="en-US" altLang="ja-JP" sz="2000" dirty="0"/>
          </a:p>
          <a:p>
            <a:r>
              <a:rPr lang="ja-JP" altLang="en-US" sz="2000" dirty="0"/>
              <a:t>ゲームコース１年　岡千明</a:t>
            </a:r>
          </a:p>
          <a:p>
            <a:r>
              <a:rPr lang="ja-JP" altLang="en-US" sz="2000" dirty="0"/>
              <a:t>ゲームコース１年　岩野達也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3" y="5171840"/>
            <a:ext cx="5068007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ゲームのコンセプト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6BE350-FBFE-494B-A97C-FBA66634EE83}"/>
              </a:ext>
            </a:extLst>
          </p:cNvPr>
          <p:cNvSpPr txBox="1"/>
          <p:nvPr/>
        </p:nvSpPr>
        <p:spPr>
          <a:xfrm>
            <a:off x="464079" y="2204719"/>
            <a:ext cx="930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小学生時代に多くの人がやったであろう</a:t>
            </a:r>
            <a:endParaRPr lang="en-US" altLang="ja-JP" sz="36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600" b="1" dirty="0">
                <a:solidFill>
                  <a:schemeClr val="accent2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“身近な道具を使ってバトルする”</a:t>
            </a:r>
            <a:endParaRPr lang="en-US" altLang="ja-JP" sz="3600" b="1" dirty="0">
              <a:solidFill>
                <a:schemeClr val="accent2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ことをゲームにしました</a:t>
            </a:r>
            <a:r>
              <a:rPr lang="ja-JP" altLang="en-US" sz="3600" b="1" dirty="0"/>
              <a:t>。</a:t>
            </a: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A50F926-B1E6-4AF2-9EBE-ED02041DF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43" y="3120527"/>
            <a:ext cx="408516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711BCA-9982-433B-B9E7-7E0D8DE7BD64}"/>
              </a:ext>
            </a:extLst>
          </p:cNvPr>
          <p:cNvSpPr/>
          <p:nvPr/>
        </p:nvSpPr>
        <p:spPr>
          <a:xfrm>
            <a:off x="302571" y="484190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先ほど出たモーションに</a:t>
            </a:r>
            <a:endParaRPr kumimoji="1" lang="en-US" altLang="ja-JP" sz="32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6AF28D-22D5-44EA-A622-B4E0BA893D60}"/>
              </a:ext>
            </a:extLst>
          </p:cNvPr>
          <p:cNvSpPr/>
          <p:nvPr/>
        </p:nvSpPr>
        <p:spPr>
          <a:xfrm>
            <a:off x="2510159" y="1618695"/>
            <a:ext cx="7670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ジョニー「そんな時はこれさ！」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11B5C6-BF0E-45D9-9106-674FBFAB0612}"/>
              </a:ext>
            </a:extLst>
          </p:cNvPr>
          <p:cNvSpPr/>
          <p:nvPr/>
        </p:nvSpPr>
        <p:spPr>
          <a:xfrm>
            <a:off x="1930677" y="2617162"/>
            <a:ext cx="86485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6600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コライダーエディタ！</a:t>
            </a:r>
            <a:endParaRPr kumimoji="1" lang="en-US" altLang="ja-JP" sz="6600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8C9A7B-2713-4BB0-B7CA-E2A8F5D42943}"/>
              </a:ext>
            </a:extLst>
          </p:cNvPr>
          <p:cNvSpPr/>
          <p:nvPr/>
        </p:nvSpPr>
        <p:spPr>
          <a:xfrm>
            <a:off x="507756" y="4319892"/>
            <a:ext cx="11264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ボブ「いやおれそこさわってないから</a:t>
            </a:r>
            <a:r>
              <a:rPr kumimoji="1" lang="ja-JP" altLang="en-US" sz="3600" dirty="0" err="1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わ</a:t>
            </a:r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からへんよ」</a:t>
            </a:r>
            <a:endParaRPr kumimoji="1" lang="en-US" altLang="ja-JP" sz="3600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1F9346-86CD-4918-B53F-779804E9A8EC}"/>
              </a:ext>
            </a:extLst>
          </p:cNvPr>
          <p:cNvSpPr/>
          <p:nvPr/>
        </p:nvSpPr>
        <p:spPr>
          <a:xfrm>
            <a:off x="5226996" y="5256615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ボブって誰かだって？音楽担当だよ！</a:t>
            </a:r>
            <a:endParaRPr kumimoji="1" lang="en-US" altLang="ja-JP" sz="3200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41974D-07C8-489A-AE41-155276B52C7D}"/>
              </a:ext>
            </a:extLst>
          </p:cNvPr>
          <p:cNvSpPr/>
          <p:nvPr/>
        </p:nvSpPr>
        <p:spPr>
          <a:xfrm>
            <a:off x="-107797" y="5754448"/>
            <a:ext cx="12495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ここのパワポはきっとエディタを実際に作った人が書くよね？ね？</a:t>
            </a:r>
            <a:endParaRPr kumimoji="1" lang="en-US" altLang="ja-JP" sz="3200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AD3EE4-2EE5-4C63-B70F-28F5C7F352B6}"/>
              </a:ext>
            </a:extLst>
          </p:cNvPr>
          <p:cNvSpPr/>
          <p:nvPr/>
        </p:nvSpPr>
        <p:spPr>
          <a:xfrm>
            <a:off x="9955490" y="626959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3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By</a:t>
            </a:r>
            <a:r>
              <a:rPr kumimoji="1" lang="ja-JP" altLang="en-US" sz="32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音楽担当</a:t>
            </a:r>
            <a:endParaRPr kumimoji="1" lang="en-US" altLang="ja-JP" sz="3200" dirty="0">
              <a:solidFill>
                <a:srgbClr val="C0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40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8ECDC-1538-464B-A301-5767BB6F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30" y="767903"/>
            <a:ext cx="10058400" cy="1450757"/>
          </a:xfrm>
        </p:spPr>
        <p:txBody>
          <a:bodyPr/>
          <a:lstStyle/>
          <a:p>
            <a:pPr algn="ctr"/>
            <a:r>
              <a:rPr kumimoji="1" lang="ja-JP" altLang="en-US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制作環境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58503D-C65B-4211-B345-40AD49283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770" y="1948197"/>
            <a:ext cx="10058400" cy="8974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プログラミングは</a:t>
            </a:r>
            <a:r>
              <a:rPr kumimoji="1" lang="en-US" altLang="ja-JP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DX</a:t>
            </a:r>
            <a:r>
              <a:rPr kumimoji="1" lang="ja-JP" altLang="en-US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ライブラリ</a:t>
            </a:r>
            <a:endParaRPr kumimoji="1" lang="en-US" altLang="ja-JP" sz="36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marL="0" indent="0" algn="ctr">
              <a:buNone/>
            </a:pPr>
            <a:r>
              <a:rPr lang="ja-JP" altLang="en-US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キャラクターは</a:t>
            </a:r>
            <a:r>
              <a:rPr lang="en-US" altLang="ja-JP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Blender</a:t>
            </a:r>
            <a:r>
              <a:rPr lang="ja-JP" altLang="en-US" sz="36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を使って作りました！</a:t>
            </a:r>
            <a:endParaRPr kumimoji="1" lang="ja-JP" altLang="en-US" sz="3600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026" name="Picture 2" descr="ï¼¤ï¼¸ã©ã¤ãã©ãªã­ã´">
            <a:extLst>
              <a:ext uri="{FF2B5EF4-FFF2-40B4-BE49-F238E27FC236}">
                <a16:creationId xmlns:a16="http://schemas.microsoft.com/office/drawing/2014/main" id="{48B904FD-9A12-45B3-BEF4-294FD982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01" y="3472666"/>
            <a:ext cx="2670743" cy="26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blenderãã¢ã¤ã³ã³ãã®ç»åæ¤ç´¢çµæ">
            <a:extLst>
              <a:ext uri="{FF2B5EF4-FFF2-40B4-BE49-F238E27FC236}">
                <a16:creationId xmlns:a16="http://schemas.microsoft.com/office/drawing/2014/main" id="{AC1E9931-1AFF-4FBF-9690-DC0E852E9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48" y="3009511"/>
            <a:ext cx="3597051" cy="35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4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9211" y="349562"/>
            <a:ext cx="10453577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600" b="1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ゲームのコンセプト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6BE350-FBFE-494B-A97C-FBA66634EE83}"/>
              </a:ext>
            </a:extLst>
          </p:cNvPr>
          <p:cNvSpPr txBox="1"/>
          <p:nvPr/>
        </p:nvSpPr>
        <p:spPr>
          <a:xfrm>
            <a:off x="-392637" y="2013228"/>
            <a:ext cx="1318736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小学生時代に多くの人がやったであろう</a:t>
            </a:r>
            <a:endParaRPr lang="en-US" altLang="ja-JP" sz="32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sz="3200" b="1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“身近な道具を使って戦う”</a:t>
            </a:r>
            <a:r>
              <a:rPr lang="ja-JP" altLang="en-US" sz="32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ことをゲームにしました</a:t>
            </a:r>
            <a:r>
              <a:rPr lang="ja-JP" altLang="en-US" sz="3600" b="1" dirty="0"/>
              <a:t>。</a:t>
            </a: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E9F593A-D2D7-48F9-911E-A8133D5B9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57" y="2820044"/>
            <a:ext cx="2678637" cy="368580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B079777-068E-4243-8C02-F8092CCAA9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45" y="3063287"/>
            <a:ext cx="2420272" cy="3332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4F44EE-3D7A-4F8A-BA51-B65F712C6E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84" y="3173007"/>
            <a:ext cx="2420272" cy="3277378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8021720-CEA0-4096-882C-6B468E1855DF}"/>
              </a:ext>
            </a:extLst>
          </p:cNvPr>
          <p:cNvSpPr/>
          <p:nvPr/>
        </p:nvSpPr>
        <p:spPr>
          <a:xfrm>
            <a:off x="1536526" y="3489930"/>
            <a:ext cx="2048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カサとか</a:t>
            </a:r>
            <a:r>
              <a:rPr kumimoji="1" lang="en-US" altLang="ja-JP" sz="28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ja-JP" altLang="en-US" sz="28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B9A9F4E-C7F7-442F-BD48-34A946ADA563}"/>
              </a:ext>
            </a:extLst>
          </p:cNvPr>
          <p:cNvSpPr/>
          <p:nvPr/>
        </p:nvSpPr>
        <p:spPr>
          <a:xfrm>
            <a:off x="4517774" y="3520391"/>
            <a:ext cx="2582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8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ホウキとか</a:t>
            </a:r>
            <a:r>
              <a:rPr kumimoji="1" lang="en-US" altLang="ja-JP" sz="28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ja-JP" altLang="en-US" sz="28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328772E-B158-4DF8-95F9-919D7F634D12}"/>
              </a:ext>
            </a:extLst>
          </p:cNvPr>
          <p:cNvSpPr/>
          <p:nvPr/>
        </p:nvSpPr>
        <p:spPr>
          <a:xfrm>
            <a:off x="8052156" y="3609785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ごみばこのフタとか</a:t>
            </a:r>
            <a:r>
              <a:rPr kumimoji="1" lang="en-US" altLang="ja-JP" sz="24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…</a:t>
            </a:r>
            <a:endParaRPr lang="ja-JP" altLang="en-US" sz="24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78F0BDD-E511-4CCC-9658-AC36668F6FF3}"/>
              </a:ext>
            </a:extLst>
          </p:cNvPr>
          <p:cNvSpPr/>
          <p:nvPr/>
        </p:nvSpPr>
        <p:spPr>
          <a:xfrm>
            <a:off x="8671853" y="5735116"/>
            <a:ext cx="3575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さすがに</a:t>
            </a:r>
            <a:endParaRPr kumimoji="1" lang="en-US" altLang="ja-JP" b="1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フタはいないんじゃないかなぁ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784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59CB9-0806-4FD8-BE77-44F68AD3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1" y="1755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5400" b="1" spc="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ゲームシステム</a:t>
            </a:r>
            <a:endParaRPr kumimoji="1" lang="ja-JP" altLang="en-US" sz="5400" b="1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5C3852C-C194-42E4-9370-DBED0785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47" y="1501069"/>
            <a:ext cx="7700227" cy="4331377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4007EC27-A0C5-43C7-8454-FCDE7D63C59E}"/>
              </a:ext>
            </a:extLst>
          </p:cNvPr>
          <p:cNvSpPr/>
          <p:nvPr/>
        </p:nvSpPr>
        <p:spPr>
          <a:xfrm rot="16200000">
            <a:off x="8141167" y="5809028"/>
            <a:ext cx="467686" cy="51452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5FC827-B71A-41D9-91C7-F2A5D3C2EE7C}"/>
              </a:ext>
            </a:extLst>
          </p:cNvPr>
          <p:cNvSpPr txBox="1"/>
          <p:nvPr/>
        </p:nvSpPr>
        <p:spPr>
          <a:xfrm>
            <a:off x="8632273" y="6027003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いかりゲージ</a:t>
            </a:r>
            <a:endParaRPr kumimoji="1" lang="en-US" altLang="ja-JP" sz="1600" b="1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溜まると</a:t>
            </a:r>
            <a:endParaRPr lang="en-US" altLang="ja-JP" sz="16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ステータス</a:t>
            </a:r>
            <a:r>
              <a:rPr lang="en-US" altLang="ja-JP" sz="1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UP</a:t>
            </a:r>
            <a:endParaRPr kumimoji="1" lang="ja-JP" altLang="en-US" sz="16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3DD404AD-5E04-43C1-81C8-F565900D84BE}"/>
              </a:ext>
            </a:extLst>
          </p:cNvPr>
          <p:cNvSpPr/>
          <p:nvPr/>
        </p:nvSpPr>
        <p:spPr>
          <a:xfrm rot="10800000">
            <a:off x="9773174" y="5317920"/>
            <a:ext cx="467686" cy="514525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7A76DB-C49D-4855-ADB3-F1B9E7E9D25A}"/>
              </a:ext>
            </a:extLst>
          </p:cNvPr>
          <p:cNvSpPr txBox="1"/>
          <p:nvPr/>
        </p:nvSpPr>
        <p:spPr>
          <a:xfrm>
            <a:off x="10431708" y="5394864"/>
            <a:ext cx="164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0070C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ひっさつゲージ</a:t>
            </a:r>
            <a:endParaRPr lang="en-US" altLang="ja-JP" sz="1600" b="1" dirty="0">
              <a:solidFill>
                <a:srgbClr val="0070C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sz="1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溜まると必殺技</a:t>
            </a:r>
            <a:endParaRPr kumimoji="1" lang="en-US" altLang="ja-JP" sz="16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16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が打てる</a:t>
            </a:r>
            <a:endParaRPr kumimoji="1" lang="ja-JP" altLang="en-US" sz="16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37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C02CC59-88F7-452F-AB14-A231E4C74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053" y="2626695"/>
            <a:ext cx="4256002" cy="425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3DBFB5B-94A6-47D3-A9BB-2B28CCAF61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84" y="2423712"/>
            <a:ext cx="4661968" cy="466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7CF100-87CE-48F3-8336-5F6FF2D9DF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47" y="-827002"/>
            <a:ext cx="4256002" cy="425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235E55C-F04F-4A80-ADD8-FFE9000B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67" y="2645657"/>
            <a:ext cx="6442426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80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頑張った点！</a:t>
            </a:r>
            <a:endParaRPr kumimoji="1" lang="ja-JP" altLang="en-US" sz="8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63A8940-FAB0-4E51-99BF-13D7DD97BEFE}"/>
              </a:ext>
            </a:extLst>
          </p:cNvPr>
          <p:cNvSpPr txBox="1">
            <a:spLocks/>
          </p:cNvSpPr>
          <p:nvPr/>
        </p:nvSpPr>
        <p:spPr>
          <a:xfrm>
            <a:off x="2974269" y="4886029"/>
            <a:ext cx="6048022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それぞれのぜひここを伝えたい！</a:t>
            </a:r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34A8313-6D9A-491C-9378-E6193BAAEE18}"/>
              </a:ext>
            </a:extLst>
          </p:cNvPr>
          <p:cNvSpPr txBox="1">
            <a:spLocks/>
          </p:cNvSpPr>
          <p:nvPr/>
        </p:nvSpPr>
        <p:spPr>
          <a:xfrm>
            <a:off x="2118511" y="4333999"/>
            <a:ext cx="7277804" cy="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6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キャラデザ、プログラム、音楽の</a:t>
            </a:r>
            <a:endParaRPr lang="ja-JP" altLang="en-US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41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C04911-8409-4038-A521-639D1404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580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54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Blender</a:t>
            </a:r>
            <a:r>
              <a:rPr lang="ja-JP" altLang="en-US" sz="54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で作った</a:t>
            </a:r>
            <a:br>
              <a:rPr lang="en-US" altLang="ja-JP" sz="5400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ja-JP" altLang="en-US" sz="5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ゲームモデル</a:t>
            </a:r>
            <a:endParaRPr kumimoji="1" lang="ja-JP" altLang="en-US" sz="54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964F0B1-3BF0-4C52-B3D7-7B2AA1F82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2" y="1764337"/>
            <a:ext cx="7866858" cy="442510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550C56-4A68-4BD7-AD19-08C8B1F6F212}"/>
              </a:ext>
            </a:extLst>
          </p:cNvPr>
          <p:cNvSpPr/>
          <p:nvPr/>
        </p:nvSpPr>
        <p:spPr>
          <a:xfrm>
            <a:off x="8143842" y="3561391"/>
            <a:ext cx="39372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実際の制作画面</a:t>
            </a:r>
            <a:endParaRPr kumimoji="1" lang="en-US" altLang="ja-JP" sz="24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24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	</a:t>
            </a:r>
            <a:r>
              <a:rPr kumimoji="1" lang="ja-JP" altLang="en-US" sz="2400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こちらは箒を扱う竹部箒くん</a:t>
            </a:r>
          </a:p>
        </p:txBody>
      </p:sp>
    </p:spTree>
    <p:extLst>
      <p:ext uri="{BB962C8B-B14F-4D97-AF65-F5344CB8AC3E}">
        <p14:creationId xmlns:p14="http://schemas.microsoft.com/office/powerpoint/2010/main" val="41960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CA596A4-FB36-452C-A468-31A9AC4D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478724"/>
            <a:ext cx="8221222" cy="423921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1AFFEC-0826-43A6-A78D-441F24991785}"/>
              </a:ext>
            </a:extLst>
          </p:cNvPr>
          <p:cNvSpPr/>
          <p:nvPr/>
        </p:nvSpPr>
        <p:spPr>
          <a:xfrm>
            <a:off x="1211560" y="189938"/>
            <a:ext cx="100159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先ほどのモデルを</a:t>
            </a:r>
            <a:r>
              <a:rPr lang="en-US" altLang="ja-JP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Blender</a:t>
            </a:r>
            <a:r>
              <a:rPr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内でアニメーションさせ</a:t>
            </a:r>
            <a:endParaRPr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コマ撮りをし、２Ｄゲーム内のモーションにします！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DB03B3-C83C-4599-9CAF-22FA044408AC}"/>
              </a:ext>
            </a:extLst>
          </p:cNvPr>
          <p:cNvSpPr/>
          <p:nvPr/>
        </p:nvSpPr>
        <p:spPr>
          <a:xfrm>
            <a:off x="95310" y="6021731"/>
            <a:ext cx="1224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一番長いモーションだと２１枚にもなってしまいました！</a:t>
            </a:r>
            <a:endParaRPr kumimoji="1" lang="en-US" altLang="ja-JP" sz="36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99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6A953AC-1C05-4033-BB7F-087405EEAD79}"/>
              </a:ext>
            </a:extLst>
          </p:cNvPr>
          <p:cNvSpPr/>
          <p:nvPr/>
        </p:nvSpPr>
        <p:spPr>
          <a:xfrm>
            <a:off x="2113331" y="440455"/>
            <a:ext cx="79653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60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アニメーション総枚数</a:t>
            </a:r>
            <a:endParaRPr kumimoji="1" lang="en-US" altLang="ja-JP" sz="6000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A652E9-6208-4198-9DE8-2869C0CE24D4}"/>
              </a:ext>
            </a:extLst>
          </p:cNvPr>
          <p:cNvSpPr/>
          <p:nvPr/>
        </p:nvSpPr>
        <p:spPr>
          <a:xfrm>
            <a:off x="1719767" y="2644170"/>
            <a:ext cx="87524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9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約</a:t>
            </a:r>
            <a:r>
              <a:rPr kumimoji="1" lang="ja-JP" altLang="en-US" sz="9600" dirty="0">
                <a:solidFill>
                  <a:srgbClr val="C0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２５０枚</a:t>
            </a:r>
            <a:r>
              <a:rPr kumimoji="1" lang="ja-JP" altLang="en-US" sz="96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！！</a:t>
            </a:r>
            <a:endParaRPr lang="ja-JP" altLang="en-US" sz="96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A7150A-F435-49FB-87BE-F220F6EAF864}"/>
              </a:ext>
            </a:extLst>
          </p:cNvPr>
          <p:cNvSpPr/>
          <p:nvPr/>
        </p:nvSpPr>
        <p:spPr>
          <a:xfrm>
            <a:off x="2295729" y="5214744"/>
            <a:ext cx="1276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/>
              <a:t>3D</a:t>
            </a:r>
            <a:r>
              <a:rPr lang="ja-JP" altLang="en-US" sz="3600" b="1" dirty="0"/>
              <a:t>班「画像できました　２５０枚です！」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6C96B1D-2485-475B-A0D2-F07C02259D74}"/>
              </a:ext>
            </a:extLst>
          </p:cNvPr>
          <p:cNvSpPr/>
          <p:nvPr/>
        </p:nvSpPr>
        <p:spPr>
          <a:xfrm>
            <a:off x="622570" y="5861075"/>
            <a:ext cx="7616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/>
              <a:t>プログラム班「・・・」</a:t>
            </a:r>
          </a:p>
        </p:txBody>
      </p:sp>
    </p:spTree>
    <p:extLst>
      <p:ext uri="{BB962C8B-B14F-4D97-AF65-F5344CB8AC3E}">
        <p14:creationId xmlns:p14="http://schemas.microsoft.com/office/powerpoint/2010/main" val="102174266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1042</Words>
  <Application>Microsoft Office PowerPoint</Application>
  <PresentationFormat>ワイド画面</PresentationFormat>
  <Paragraphs>199</Paragraphs>
  <Slides>22</Slides>
  <Notes>18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32" baseType="lpstr">
      <vt:lpstr>HGP創英角ﾎﾟｯﾌﾟ体</vt:lpstr>
      <vt:lpstr>HG創英角ﾎﾟｯﾌﾟ体</vt:lpstr>
      <vt:lpstr>游ゴシック</vt:lpstr>
      <vt:lpstr>游ゴシック Light</vt:lpstr>
      <vt:lpstr>Arial</vt:lpstr>
      <vt:lpstr>Calibri</vt:lpstr>
      <vt:lpstr>Franklin Gothic Book</vt:lpstr>
      <vt:lpstr>Franklin Gothic Medium</vt:lpstr>
      <vt:lpstr>レトロスペクト</vt:lpstr>
      <vt:lpstr>Office テーマ</vt:lpstr>
      <vt:lpstr>PowerPoint プレゼンテーション</vt:lpstr>
      <vt:lpstr>昨日はありがとうございました！</vt:lpstr>
      <vt:lpstr>制作環境 </vt:lpstr>
      <vt:lpstr>ゲームのコンセプト</vt:lpstr>
      <vt:lpstr>ゲームシステム</vt:lpstr>
      <vt:lpstr>頑張った点！</vt:lpstr>
      <vt:lpstr>Blenderで作った ゲームモデル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音関係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今まで色々説明してきましたが（　＾ω＾）・・・</vt:lpstr>
      <vt:lpstr>PowerPoint プレゼンテーション</vt:lpstr>
      <vt:lpstr>PowerPoint プレゼンテーション</vt:lpstr>
      <vt:lpstr>ゲームのコンセプト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Administrator</dc:creator>
  <cp:lastModifiedBy>岩野 達也</cp:lastModifiedBy>
  <cp:revision>67</cp:revision>
  <dcterms:created xsi:type="dcterms:W3CDTF">2019-02-07T07:07:36Z</dcterms:created>
  <dcterms:modified xsi:type="dcterms:W3CDTF">2019-02-07T22:56:04Z</dcterms:modified>
</cp:coreProperties>
</file>